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1" r:id="rId2"/>
    <p:sldId id="263" r:id="rId3"/>
    <p:sldId id="260" r:id="rId4"/>
    <p:sldId id="264" r:id="rId5"/>
    <p:sldId id="272" r:id="rId6"/>
    <p:sldId id="273" r:id="rId7"/>
    <p:sldId id="274" r:id="rId8"/>
    <p:sldId id="256" r:id="rId9"/>
    <p:sldId id="262" r:id="rId10"/>
    <p:sldId id="257" r:id="rId11"/>
    <p:sldId id="258" r:id="rId12"/>
    <p:sldId id="261" r:id="rId13"/>
    <p:sldId id="265" r:id="rId14"/>
    <p:sldId id="266" r:id="rId15"/>
    <p:sldId id="267" r:id="rId16"/>
    <p:sldId id="270" r:id="rId17"/>
    <p:sldId id="268" r:id="rId18"/>
    <p:sldId id="269" r:id="rId1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8" d="100"/>
          <a:sy n="88" d="100"/>
        </p:scale>
        <p:origin x="46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2.png>
</file>

<file path=ppt/media/image13.png>
</file>

<file path=ppt/media/image40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0389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0343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0375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0481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778740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2114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17589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5080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279397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6907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539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84BA06-9C84-4774-84D9-4E97103FF8DA}" type="datetimeFigureOut">
              <a:rPr lang="zh-CN" altLang="en-US" smtClean="0"/>
              <a:t>2017/2/14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CC3AB-AA41-49FE-91ED-8ACE8CA94E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46607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7" Type="http://schemas.openxmlformats.org/officeDocument/2006/relationships/image" Target="../media/image23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emf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emf"/><Relationship Id="rId4" Type="http://schemas.openxmlformats.org/officeDocument/2006/relationships/image" Target="../media/image26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5.emf"/><Relationship Id="rId4" Type="http://schemas.openxmlformats.org/officeDocument/2006/relationships/image" Target="../media/image3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0.png"/><Relationship Id="rId5" Type="http://schemas.openxmlformats.org/officeDocument/2006/relationships/image" Target="../media/image39.emf"/><Relationship Id="rId4" Type="http://schemas.openxmlformats.org/officeDocument/2006/relationships/image" Target="../media/image38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emf"/><Relationship Id="rId2" Type="http://schemas.openxmlformats.org/officeDocument/2006/relationships/image" Target="../media/image4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542473" y="591127"/>
            <a:ext cx="47013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建模尺寸考虑：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794327" y="1357745"/>
            <a:ext cx="47290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IBM 8HP single CPW</a:t>
            </a:r>
          </a:p>
          <a:p>
            <a:r>
              <a:rPr lang="en-US" altLang="zh-CN" dirty="0" smtClean="0"/>
              <a:t>S</a:t>
            </a:r>
            <a:r>
              <a:rPr lang="zh-CN" altLang="en-US" dirty="0" smtClean="0"/>
              <a:t>： </a:t>
            </a:r>
            <a:r>
              <a:rPr lang="en-US" altLang="zh-CN" dirty="0" smtClean="0"/>
              <a:t>2.8~20um</a:t>
            </a:r>
          </a:p>
          <a:p>
            <a:r>
              <a:rPr lang="en-US" altLang="zh-CN" dirty="0" smtClean="0"/>
              <a:t>W:  2~1,000um</a:t>
            </a:r>
          </a:p>
          <a:p>
            <a:r>
              <a:rPr lang="en-US" altLang="zh-CN" dirty="0" smtClean="0"/>
              <a:t>Len: 10~20,000um</a:t>
            </a:r>
            <a:endParaRPr lang="zh-CN" altLang="en-US" dirty="0"/>
          </a:p>
        </p:txBody>
      </p:sp>
      <p:sp>
        <p:nvSpPr>
          <p:cNvPr id="4" name="文本框 3"/>
          <p:cNvSpPr txBox="1"/>
          <p:nvPr/>
        </p:nvSpPr>
        <p:spPr>
          <a:xfrm>
            <a:off x="895927" y="3546764"/>
            <a:ext cx="48029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40Lp</a:t>
            </a:r>
            <a:r>
              <a:rPr lang="zh-CN" altLang="en-US" dirty="0" smtClean="0"/>
              <a:t>工艺限制</a:t>
            </a:r>
            <a:endParaRPr lang="en-US" altLang="zh-CN" dirty="0" smtClean="0"/>
          </a:p>
          <a:p>
            <a:r>
              <a:rPr lang="en-US" altLang="zh-CN" dirty="0" smtClean="0"/>
              <a:t>S</a:t>
            </a:r>
            <a:r>
              <a:rPr lang="zh-CN" altLang="en-US" dirty="0" smtClean="0"/>
              <a:t>：≥</a:t>
            </a:r>
            <a:r>
              <a:rPr lang="en-US" altLang="zh-CN" dirty="0" smtClean="0"/>
              <a:t>1.5</a:t>
            </a:r>
          </a:p>
          <a:p>
            <a:r>
              <a:rPr lang="en-US" altLang="zh-CN" dirty="0" smtClean="0"/>
              <a:t>W</a:t>
            </a:r>
            <a:r>
              <a:rPr lang="zh-CN" altLang="en-US" dirty="0" smtClean="0"/>
              <a:t>： </a:t>
            </a:r>
            <a:r>
              <a:rPr lang="en-US" altLang="zh-CN" dirty="0" smtClean="0"/>
              <a:t>1.5~12um</a:t>
            </a:r>
          </a:p>
          <a:p>
            <a:r>
              <a:rPr lang="en-US" altLang="zh-CN" dirty="0" smtClean="0"/>
              <a:t>h</a:t>
            </a:r>
            <a:r>
              <a:rPr lang="zh-CN" altLang="en-US" dirty="0" smtClean="0"/>
              <a:t>：</a:t>
            </a:r>
            <a:r>
              <a:rPr lang="en-US" altLang="zh-CN" dirty="0" smtClean="0"/>
              <a:t>3um</a:t>
            </a:r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6049818" y="3260436"/>
            <a:ext cx="44057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40Lp</a:t>
            </a:r>
            <a:r>
              <a:rPr lang="zh-CN" altLang="en-US" dirty="0" smtClean="0"/>
              <a:t>实际建模设定：</a:t>
            </a:r>
            <a:endParaRPr lang="en-US" altLang="zh-CN" dirty="0" smtClean="0"/>
          </a:p>
          <a:p>
            <a:r>
              <a:rPr lang="en-US" altLang="zh-CN" dirty="0" smtClean="0"/>
              <a:t>S</a:t>
            </a:r>
            <a:r>
              <a:rPr lang="zh-CN" altLang="en-US" dirty="0" smtClean="0"/>
              <a:t>：</a:t>
            </a:r>
            <a:r>
              <a:rPr lang="en-US" altLang="zh-CN" dirty="0" smtClean="0"/>
              <a:t>2~12um</a:t>
            </a:r>
          </a:p>
          <a:p>
            <a:r>
              <a:rPr lang="en-US" altLang="zh-CN" dirty="0" smtClean="0"/>
              <a:t>W:4~12um</a:t>
            </a:r>
          </a:p>
          <a:p>
            <a:r>
              <a:rPr lang="en-US" altLang="zh-CN" dirty="0" smtClean="0"/>
              <a:t>L</a:t>
            </a:r>
            <a:r>
              <a:rPr lang="zh-CN" altLang="en-US" dirty="0" smtClean="0"/>
              <a:t>：</a:t>
            </a:r>
            <a:r>
              <a:rPr lang="en-US" altLang="zh-CN" dirty="0" smtClean="0"/>
              <a:t>150~600u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80662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628073" y="591127"/>
            <a:ext cx="101692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两种验证方式：</a:t>
            </a:r>
            <a:endParaRPr lang="en-US" altLang="zh-CN" dirty="0" smtClean="0"/>
          </a:p>
          <a:p>
            <a:r>
              <a:rPr lang="en-US" altLang="zh-CN" dirty="0" smtClean="0"/>
              <a:t>        </a:t>
            </a:r>
            <a:r>
              <a:rPr lang="zh-CN" altLang="en-US" dirty="0" smtClean="0"/>
              <a:t>（</a:t>
            </a:r>
            <a:r>
              <a:rPr lang="en-US" altLang="zh-CN" dirty="0" smtClean="0"/>
              <a:t>1</a:t>
            </a:r>
            <a:r>
              <a:rPr lang="zh-CN" altLang="en-US" dirty="0" smtClean="0"/>
              <a:t>）对“本征”进行建模</a:t>
            </a:r>
            <a:r>
              <a:rPr lang="en-US" altLang="zh-CN" dirty="0" smtClean="0"/>
              <a:t>,</a:t>
            </a:r>
            <a:r>
              <a:rPr lang="zh-CN" altLang="en-US" dirty="0" smtClean="0"/>
              <a:t>仿真提取“本征”</a:t>
            </a:r>
            <a:r>
              <a:rPr lang="en-US" altLang="zh-CN" dirty="0" smtClean="0"/>
              <a:t>RLGC</a:t>
            </a:r>
            <a:r>
              <a:rPr lang="zh-CN" altLang="en-US" dirty="0" smtClean="0"/>
              <a:t>，然后叠加两端集总的</a:t>
            </a:r>
            <a:r>
              <a:rPr lang="en-US" altLang="zh-CN" dirty="0" err="1" smtClean="0"/>
              <a:t>Zf,Yf</a:t>
            </a:r>
            <a:r>
              <a:rPr lang="en-US" altLang="zh-CN" dirty="0" smtClean="0"/>
              <a:t>,</a:t>
            </a:r>
            <a:r>
              <a:rPr lang="zh-CN" altLang="en-US" dirty="0" smtClean="0"/>
              <a:t>得到整体</a:t>
            </a:r>
            <a:r>
              <a:rPr lang="en-US" altLang="zh-CN" dirty="0" smtClean="0"/>
              <a:t>RLGC</a:t>
            </a:r>
          </a:p>
          <a:p>
            <a:r>
              <a:rPr lang="en-US" altLang="zh-CN" dirty="0"/>
              <a:t> </a:t>
            </a:r>
            <a:r>
              <a:rPr lang="en-US" altLang="zh-CN" dirty="0" smtClean="0"/>
              <a:t>       </a:t>
            </a:r>
            <a:r>
              <a:rPr lang="zh-CN" altLang="en-US" dirty="0" smtClean="0"/>
              <a:t>（</a:t>
            </a:r>
            <a:r>
              <a:rPr lang="en-US" altLang="zh-CN" dirty="0" smtClean="0"/>
              <a:t>2</a:t>
            </a:r>
            <a:r>
              <a:rPr lang="zh-CN" altLang="en-US" dirty="0" smtClean="0"/>
              <a:t>）</a:t>
            </a:r>
            <a:r>
              <a:rPr lang="zh-CN" altLang="en-US" dirty="0"/>
              <a:t>对“本征”进行建模</a:t>
            </a:r>
            <a:r>
              <a:rPr lang="en-US" altLang="zh-CN" dirty="0" smtClean="0"/>
              <a:t>,</a:t>
            </a:r>
            <a:r>
              <a:rPr lang="zh-CN" altLang="en-US" dirty="0" smtClean="0"/>
              <a:t>叠加</a:t>
            </a:r>
            <a:r>
              <a:rPr lang="zh-CN" altLang="en-US" dirty="0"/>
              <a:t>两端集总的</a:t>
            </a:r>
            <a:r>
              <a:rPr lang="en-US" altLang="zh-CN" dirty="0" err="1" smtClean="0"/>
              <a:t>Zf,Yf</a:t>
            </a:r>
            <a:r>
              <a:rPr lang="zh-CN" altLang="en-US" dirty="0" smtClean="0"/>
              <a:t>仿真</a:t>
            </a:r>
            <a:r>
              <a:rPr lang="en-US" altLang="zh-CN" dirty="0" smtClean="0"/>
              <a:t>,</a:t>
            </a:r>
            <a:r>
              <a:rPr lang="zh-CN" altLang="en-US" dirty="0" smtClean="0"/>
              <a:t>然后提取整体</a:t>
            </a:r>
            <a:r>
              <a:rPr lang="en-US" altLang="zh-CN" dirty="0"/>
              <a:t>RLGC</a:t>
            </a:r>
          </a:p>
          <a:p>
            <a:endParaRPr lang="en-US" altLang="zh-CN" dirty="0" smtClean="0"/>
          </a:p>
          <a:p>
            <a:endParaRPr lang="en-US" altLang="zh-CN" dirty="0" smtClean="0"/>
          </a:p>
          <a:p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449" y="1798320"/>
            <a:ext cx="4842242" cy="363347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8264" y="1798936"/>
            <a:ext cx="4841421" cy="3632854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1026160" y="5699760"/>
            <a:ext cx="98856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结论：</a:t>
            </a:r>
            <a:r>
              <a:rPr lang="en-US" altLang="zh-CN" dirty="0" smtClean="0"/>
              <a:t>RL</a:t>
            </a:r>
            <a:r>
              <a:rPr lang="zh-CN" altLang="en-US" dirty="0" smtClean="0"/>
              <a:t>向</a:t>
            </a:r>
            <a:r>
              <a:rPr lang="en-US" altLang="zh-CN" dirty="0" smtClean="0"/>
              <a:t>GC</a:t>
            </a:r>
            <a:r>
              <a:rPr lang="zh-CN" altLang="en-US" dirty="0" smtClean="0"/>
              <a:t>转换（诺顿戴维南等效），采取方案</a:t>
            </a:r>
            <a:r>
              <a:rPr lang="en-US" altLang="zh-CN" dirty="0" smtClean="0"/>
              <a:t>1</a:t>
            </a:r>
            <a:r>
              <a:rPr lang="zh-CN" altLang="en-US" dirty="0" smtClean="0"/>
              <a:t>验证！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14590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8320" y="0"/>
            <a:ext cx="654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不同长度</a:t>
            </a:r>
            <a:r>
              <a:rPr lang="en-US" altLang="zh-CN" dirty="0" smtClean="0"/>
              <a:t>CPW </a:t>
            </a:r>
            <a:r>
              <a:rPr lang="zh-CN" altLang="en-US" dirty="0"/>
              <a:t>建模</a:t>
            </a:r>
            <a:r>
              <a:rPr lang="zh-CN" altLang="en-US" dirty="0" smtClean="0"/>
              <a:t>比较（“叠加”了端口）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3347" y="262599"/>
            <a:ext cx="3944973" cy="2960187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388" y="3393440"/>
            <a:ext cx="4327146" cy="3246958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3293" y="369332"/>
            <a:ext cx="3956146" cy="296857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8980" y="3393440"/>
            <a:ext cx="4357013" cy="3269369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13978" y="343230"/>
            <a:ext cx="4187477" cy="3142154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371708" y="3607293"/>
            <a:ext cx="4072016" cy="3055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824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096655" y="2327564"/>
            <a:ext cx="9688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800" dirty="0" smtClean="0"/>
              <a:t>本征部分建模以及宽度可缩放模型</a:t>
            </a:r>
            <a:endParaRPr lang="zh-CN" altLang="en-US" sz="4800" dirty="0"/>
          </a:p>
        </p:txBody>
      </p:sp>
    </p:spTree>
    <p:extLst>
      <p:ext uri="{BB962C8B-B14F-4D97-AF65-F5344CB8AC3E}">
        <p14:creationId xmlns:p14="http://schemas.microsoft.com/office/powerpoint/2010/main" val="2778645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720436" y="443345"/>
            <a:ext cx="49506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单个模型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789" y="443345"/>
            <a:ext cx="5094765" cy="369916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0314" y="443345"/>
            <a:ext cx="4701431" cy="352781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7607" y="4268001"/>
            <a:ext cx="4147127" cy="311187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1127" y="4446195"/>
            <a:ext cx="4424341" cy="3319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95816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441" y="1729113"/>
            <a:ext cx="5514231" cy="41377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2678" y="1606735"/>
            <a:ext cx="5504995" cy="4130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1481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824" y="1283853"/>
            <a:ext cx="6119927" cy="45922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0583" y="1440871"/>
            <a:ext cx="5701417" cy="4278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85816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267" y="-104219"/>
            <a:ext cx="4656173" cy="349384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7440" y="0"/>
            <a:ext cx="4625693" cy="347097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467" y="3655056"/>
            <a:ext cx="4452973" cy="334137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82467" y="3590254"/>
            <a:ext cx="4625693" cy="3470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942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89527" y="230909"/>
            <a:ext cx="74352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Width scalable:5~10um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691" y="521196"/>
            <a:ext cx="4352141" cy="326571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9648" y="600241"/>
            <a:ext cx="3754271" cy="281709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242" y="3594899"/>
            <a:ext cx="5403395" cy="4054542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2086" y="3519055"/>
            <a:ext cx="5012108" cy="3760932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36495" y="0"/>
            <a:ext cx="3543300" cy="392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3275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71055" y="295564"/>
            <a:ext cx="7361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Width scalable</a:t>
            </a:r>
            <a:r>
              <a:rPr lang="zh-CN" altLang="en-US" dirty="0" smtClean="0"/>
              <a:t> 误差分析</a:t>
            </a:r>
            <a:endParaRPr lang="zh-CN" altLang="en-US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64896"/>
            <a:ext cx="6890448" cy="4332876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765" y="817868"/>
            <a:ext cx="6489659" cy="4026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00410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121891" y="1995055"/>
            <a:ext cx="8432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/>
              <a:t>不考虑端口特性建模</a:t>
            </a:r>
            <a:endParaRPr lang="zh-CN" altLang="en-US" sz="4400" dirty="0"/>
          </a:p>
        </p:txBody>
      </p:sp>
    </p:spTree>
    <p:extLst>
      <p:ext uri="{BB962C8B-B14F-4D97-AF65-F5344CB8AC3E}">
        <p14:creationId xmlns:p14="http://schemas.microsoft.com/office/powerpoint/2010/main" val="20773730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81891" y="304800"/>
            <a:ext cx="71766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方法验证：</a:t>
            </a:r>
            <a:r>
              <a:rPr lang="en-US" altLang="zh-CN" dirty="0" err="1" smtClean="0"/>
              <a:t>len</a:t>
            </a:r>
            <a:r>
              <a:rPr lang="en-US" altLang="zh-CN" dirty="0" smtClean="0"/>
              <a:t>=200 w =4  s=4</a:t>
            </a:r>
            <a:endParaRPr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350" y="590885"/>
            <a:ext cx="5098595" cy="382582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219" y="909696"/>
            <a:ext cx="4673722" cy="350701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7259" y="4502968"/>
            <a:ext cx="4433049" cy="33264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35671" y="4416714"/>
            <a:ext cx="4482817" cy="3363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014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8618" y="277091"/>
            <a:ext cx="594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不</a:t>
            </a:r>
            <a:r>
              <a:rPr lang="zh-CN" altLang="en-US" dirty="0" smtClean="0"/>
              <a:t>考虑端口效应：单位长度</a:t>
            </a:r>
            <a:r>
              <a:rPr lang="en-US" altLang="zh-CN" dirty="0" smtClean="0"/>
              <a:t>RLGC</a:t>
            </a:r>
            <a:r>
              <a:rPr lang="zh-CN" altLang="en-US" dirty="0" smtClean="0"/>
              <a:t>与长度有关</a:t>
            </a:r>
            <a:endParaRPr lang="zh-CN" altLang="en-US" dirty="0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6461" y="461757"/>
            <a:ext cx="4716689" cy="353925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150" y="461757"/>
            <a:ext cx="5200195" cy="3902067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405" y="4001016"/>
            <a:ext cx="3934813" cy="2952563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92611" y="4548490"/>
            <a:ext cx="4421271" cy="3317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39964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8618" y="277091"/>
            <a:ext cx="594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考虑端口效应：</a:t>
            </a:r>
            <a:r>
              <a:rPr kumimoji="0" lang="en-US" altLang="zh-CN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Rt</a:t>
            </a: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=R*</a:t>
            </a:r>
            <a:r>
              <a:rPr lang="en-US" altLang="zh-CN" dirty="0" err="1" smtClean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len</a:t>
            </a: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+</a:t>
            </a:r>
            <a:r>
              <a:rPr kumimoji="0" lang="en-US" altLang="zh-CN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Rf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1987" y="1450109"/>
            <a:ext cx="5713727" cy="428740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331" y="1660104"/>
            <a:ext cx="5329505" cy="3999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080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8618" y="277091"/>
            <a:ext cx="594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考虑端口效应：</a:t>
            </a:r>
            <a:r>
              <a:rPr kumimoji="0" lang="en-US" altLang="zh-CN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Rt</a:t>
            </a: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=R*</a:t>
            </a:r>
            <a:r>
              <a:rPr lang="en-US" altLang="zh-CN" dirty="0" err="1" smtClean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len</a:t>
            </a: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+</a:t>
            </a:r>
            <a:r>
              <a:rPr kumimoji="0" lang="en-US" altLang="zh-CN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Rf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103034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8618" y="277091"/>
            <a:ext cx="59482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考虑端口效应：</a:t>
            </a:r>
            <a:r>
              <a:rPr kumimoji="0" lang="en-US" altLang="zh-CN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Rt</a:t>
            </a: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=R*</a:t>
            </a:r>
            <a:r>
              <a:rPr lang="en-US" altLang="zh-CN" dirty="0" err="1" smtClean="0">
                <a:solidFill>
                  <a:prstClr val="black"/>
                </a:solidFill>
                <a:latin typeface="等线" panose="020F0502020204030204"/>
                <a:ea typeface="等线" panose="02010600030101010101" pitchFamily="2" charset="-122"/>
              </a:rPr>
              <a:t>len</a:t>
            </a:r>
            <a:r>
              <a:rPr kumimoji="0" lang="en-US" altLang="zh-CN" sz="1800" b="0" i="0" u="none" strike="noStrike" kern="1200" cap="none" spc="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+</a:t>
            </a:r>
            <a:r>
              <a:rPr kumimoji="0" lang="en-US" altLang="zh-CN" sz="1800" b="0" i="0" u="none" strike="noStrike" kern="1200" cap="none" spc="0" normalizeH="0" baseline="0" noProof="0" dirty="0" err="1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t>Rf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99" y="788258"/>
            <a:ext cx="5713727" cy="428740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4526" y="863203"/>
            <a:ext cx="5513968" cy="4137513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836023" y="5217496"/>
            <a:ext cx="1081604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>
                <a:solidFill>
                  <a:srgbClr val="000000"/>
                </a:solidFill>
                <a:latin typeface="Courier New" panose="02070309020205020404" pitchFamily="49" charset="0"/>
              </a:rPr>
              <a:t>len</a:t>
            </a:r>
            <a:r>
              <a:rPr lang="en-US" altLang="zh-CN" dirty="0">
                <a:solidFill>
                  <a:srgbClr val="000000"/>
                </a:solidFill>
                <a:latin typeface="Courier New" panose="02070309020205020404" pitchFamily="49" charset="0"/>
              </a:rPr>
              <a:t> = [</a:t>
            </a:r>
            <a:r>
              <a:rPr lang="en-US" altLang="zh-CN">
                <a:solidFill>
                  <a:srgbClr val="000000"/>
                </a:solidFill>
                <a:latin typeface="Courier New" panose="02070309020205020404" pitchFamily="49" charset="0"/>
              </a:rPr>
              <a:t>150,175,200,225,233,250,275,300,350,375,400,450,500,550,600</a:t>
            </a:r>
            <a:r>
              <a:rPr lang="en-US" altLang="zh-CN" smtClean="0">
                <a:solidFill>
                  <a:srgbClr val="000000"/>
                </a:solidFill>
                <a:latin typeface="Courier New" panose="02070309020205020404" pitchFamily="49" charset="0"/>
              </a:rPr>
              <a:t>];</a:t>
            </a:r>
            <a:endParaRPr lang="en-US" altLang="zh-CN">
              <a:solidFill>
                <a:srgbClr val="228B22"/>
              </a:solidFill>
              <a:latin typeface="Courier New" panose="02070309020205020404" pitchFamily="49" charset="0"/>
            </a:endParaRPr>
          </a:p>
          <a:p>
            <a:r>
              <a:rPr lang="en-US" altLang="zh-CN" smtClean="0">
                <a:solidFill>
                  <a:srgbClr val="000000"/>
                </a:solidFill>
                <a:latin typeface="Courier New" panose="02070309020205020404" pitchFamily="49" charset="0"/>
              </a:rPr>
              <a:t>len_pi</a:t>
            </a:r>
            <a:r>
              <a:rPr lang="en-US" altLang="zh-CN" dirty="0" smtClean="0">
                <a:solidFill>
                  <a:srgbClr val="000000"/>
                </a:solidFill>
                <a:latin typeface="Courier New" panose="02070309020205020404" pitchFamily="49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Courier New" panose="02070309020205020404" pitchFamily="49" charset="0"/>
              </a:rPr>
              <a:t>= 12.5*1e-6;</a:t>
            </a:r>
          </a:p>
          <a:p>
            <a:r>
              <a:rPr lang="en-US" altLang="zh-CN" dirty="0">
                <a:solidFill>
                  <a:srgbClr val="000000"/>
                </a:solidFill>
                <a:latin typeface="Courier New" panose="02070309020205020404" pitchFamily="49" charset="0"/>
              </a:rPr>
              <a:t>space = 4;</a:t>
            </a:r>
          </a:p>
          <a:p>
            <a:r>
              <a:rPr lang="en-US" altLang="zh-CN" dirty="0">
                <a:solidFill>
                  <a:srgbClr val="000000"/>
                </a:solidFill>
                <a:latin typeface="Courier New" panose="02070309020205020404" pitchFamily="49" charset="0"/>
              </a:rPr>
              <a:t>width = 4;</a:t>
            </a:r>
          </a:p>
        </p:txBody>
      </p:sp>
    </p:spTree>
    <p:extLst>
      <p:ext uri="{BB962C8B-B14F-4D97-AF65-F5344CB8AC3E}">
        <p14:creationId xmlns:p14="http://schemas.microsoft.com/office/powerpoint/2010/main" val="474884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本</a:t>
            </a:r>
            <a:r>
              <a:rPr lang="zh-CN" altLang="en-US" dirty="0" smtClean="0"/>
              <a:t>征和边缘分开建模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85472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99440" y="487679"/>
            <a:ext cx="4592320" cy="792481"/>
          </a:xfrm>
        </p:spPr>
        <p:txBody>
          <a:bodyPr>
            <a:normAutofit fontScale="90000"/>
          </a:bodyPr>
          <a:lstStyle/>
          <a:p>
            <a:r>
              <a:rPr lang="zh-CN" altLang="en-US" dirty="0" smtClean="0"/>
              <a:t>端口两种模型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3540" y="1337031"/>
            <a:ext cx="3231160" cy="1089754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6637" y="1614123"/>
            <a:ext cx="2600325" cy="809625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9690" y="2791994"/>
            <a:ext cx="4392013" cy="3295632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48707" y="2423748"/>
            <a:ext cx="4290413" cy="3219394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80720" y="5902960"/>
            <a:ext cx="516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问题：</a:t>
            </a:r>
            <a:r>
              <a:rPr lang="en-US" altLang="zh-CN" dirty="0" smtClean="0"/>
              <a:t>C</a:t>
            </a:r>
            <a:r>
              <a:rPr lang="zh-CN" altLang="en-US" dirty="0" smtClean="0"/>
              <a:t>不光滑且</a:t>
            </a:r>
            <a:r>
              <a:rPr lang="en-US" altLang="zh-CN" dirty="0" err="1" smtClean="0"/>
              <a:t>Cf,Gf</a:t>
            </a:r>
            <a:r>
              <a:rPr lang="zh-CN" altLang="en-US" dirty="0" smtClean="0"/>
              <a:t>出现负值，无法建模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7112000" y="5978422"/>
            <a:ext cx="3891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采取模型二：端口只有</a:t>
            </a:r>
            <a:r>
              <a:rPr lang="en-US" altLang="zh-CN" dirty="0" err="1" smtClean="0"/>
              <a:t>Rf,Lf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6448707" y="711200"/>
            <a:ext cx="33141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下</a:t>
            </a:r>
            <a:r>
              <a:rPr lang="zh-CN" altLang="en-US" dirty="0" smtClean="0"/>
              <a:t>图为本征部分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35445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3710</TotalTime>
  <Words>221</Words>
  <Application>Microsoft Office PowerPoint</Application>
  <PresentationFormat>宽屏</PresentationFormat>
  <Paragraphs>38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等线</vt:lpstr>
      <vt:lpstr>等线 Light</vt:lpstr>
      <vt:lpstr>Arial</vt:lpstr>
      <vt:lpstr>Courier New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本征和边缘分开建模</vt:lpstr>
      <vt:lpstr>端口两种模型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THU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本征和边缘分开建模</dc:title>
  <dc:creator>刘念宏</dc:creator>
  <cp:lastModifiedBy>刘念宏</cp:lastModifiedBy>
  <cp:revision>45</cp:revision>
  <dcterms:created xsi:type="dcterms:W3CDTF">2016-10-20T02:39:02Z</dcterms:created>
  <dcterms:modified xsi:type="dcterms:W3CDTF">2017-02-14T03:24:05Z</dcterms:modified>
</cp:coreProperties>
</file>

<file path=docProps/thumbnail.jpeg>
</file>